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A512-A26D-499A-8C03-8E7710F3AB93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53B83-2D87-4F84-B688-519751CCF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3695A-7881-44C2-9189-CB1F586C4F21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382F7-B3F0-4B1C-A291-19FF493A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B9CA-A925-42BF-A18A-6DB639C5490F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5399A-FE18-403E-A617-87BB6CD10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D4838-D9B5-4DF4-85BA-E6649346BFC5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458B-D435-4BA4-9A53-DC09F2831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E1356-DABB-4041-B0E5-206B472E2219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AE1B-7D2E-41A3-B024-B9763EB5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13438-EB8D-445C-87CA-1E4E2D5A18F5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A4A7-A41F-476C-B9CF-2D3FFF225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80F7-774A-413D-A8C8-4D3F1A33F712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1610F-B467-44CF-A576-C13A7458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14BBE-5229-4BA5-9944-152499396F65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C19C7-27A3-4D11-B979-467F7E573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7241-4FD2-40A1-8806-2044DC7F8FF1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91DC0-A355-4039-BB5B-C424CAB37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0AA3E-9079-49B4-983B-45CE2D8D80D1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0FFBC-B207-4426-89AF-B27126834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AB7B-E502-4DB1-AF90-6F4A25DF23AE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A3B1-D15E-4528-A9DA-C868D65EC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00E0CE-528A-4E00-A033-36F65A0B7D1D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FBE084-A8B1-4F22-BF8B-DF6A2B2ED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+mj-ea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log.pravda.sk/jackiex.flog?foto=10165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k.wikipedia.org/wiki/Bitka_na_Moravskom_pol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ktualne.atlas.sk/obrazom-prejdite-sa-po-chodniku-smrti/dnes/zaujimavosti/foto/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nnatour.sk/album/fotogaleria:%20rakusko%20-%C2%B4cokoladovna%20kittsee%20-%20zamok%20orth/orth-01-jp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sk/url?sa=i&amp;rct=j&amp;q=&amp;esrc=s&amp;frm=1&amp;source=images&amp;cd=&amp;docid=wCve4RiLzuLJoM&amp;tbnid=3Oc3Mm0uR1zApM:&amp;ved=0CAUQjRw&amp;url=http://kittsee.cestovanie.biz/cokoladovna-hauswirth.php&amp;ei=Eqh3UpG5CorNtAae9oCQCw&amp;bvm=bv.55819444,d.bGE&amp;psig=AFQjCNG-MilfiiTAP2KkdpiUGLctkZNrLQ&amp;ust=13836599166205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009650" y="3306763"/>
            <a:ext cx="7116763" cy="1470025"/>
          </a:xfrm>
        </p:spPr>
        <p:txBody>
          <a:bodyPr/>
          <a:lstStyle/>
          <a:p>
            <a:r>
              <a:rPr lang="sk-SK" sz="6000" smtClean="0"/>
              <a:t>Výlet do Dolného Rakúska</a:t>
            </a:r>
            <a:endParaRPr lang="en-US" sz="6000" smtClean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862012"/>
          </a:xfrm>
        </p:spPr>
        <p:txBody>
          <a:bodyPr/>
          <a:lstStyle/>
          <a:p>
            <a:r>
              <a:rPr lang="sk-SK" sz="2800" smtClean="0">
                <a:solidFill>
                  <a:srgbClr val="404040"/>
                </a:solidFill>
              </a:rPr>
              <a:t>Yasminne Veruzábová</a:t>
            </a:r>
            <a:endParaRPr lang="en-US" sz="280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Lužné lesy</a:t>
            </a:r>
            <a:endParaRPr lang="en-US" smtClean="0"/>
          </a:p>
        </p:txBody>
      </p:sp>
      <p:pic>
        <p:nvPicPr>
          <p:cNvPr id="14338" name="Picture 2" descr="http://img2.flog.pravda.sk/8rp/khk_101654_m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0"/>
            <a:ext cx="381635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9750" y="1806575"/>
            <a:ext cx="8135938" cy="4052888"/>
          </a:xfrm>
        </p:spPr>
        <p:txBody>
          <a:bodyPr/>
          <a:lstStyle/>
          <a:p>
            <a:r>
              <a:rPr lang="sk-SK" sz="2000" smtClean="0"/>
              <a:t>Počas cesty na keltské oppidum sme prechádzali cez lužné lesy pri Dunaji.</a:t>
            </a:r>
          </a:p>
          <a:p>
            <a:r>
              <a:rPr lang="sk-SK" sz="2000" smtClean="0"/>
              <a:t>Rastú tu listnaté stromy ako napr. topoľ biely,jelša, vŕba biela,šípky...</a:t>
            </a:r>
          </a:p>
          <a:p>
            <a:r>
              <a:rPr lang="sk-SK" sz="2000" smtClean="0"/>
              <a:t>Tiež tu žije a rastie obrovské množstvo fauny a flóry.</a:t>
            </a:r>
          </a:p>
          <a:p>
            <a:r>
              <a:rPr lang="sk-SK" sz="2000" smtClean="0"/>
              <a:t>Mne osobne sa na lužných lesoch páči ich farebnosť a rozmanitosť.</a:t>
            </a:r>
          </a:p>
          <a:p>
            <a:r>
              <a:rPr lang="sk-SK" sz="2000" smtClean="0"/>
              <a:t>Na obrázku hore sa nachádza typický pohľad na lužný les.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http://upload.wikimedia.org/wikipedia/commons/a/a8/IV_L%C3%A1szl%C3%B3_%C3%A9s_Rudolf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940175"/>
            <a:ext cx="433387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Keltské oppidum a Moravské polia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smtClean="0"/>
              <a:t>Ako prvé sme navštívili keltské oppidum ktoré sa nachádza na kopci na moravských poliach.</a:t>
            </a:r>
          </a:p>
          <a:p>
            <a:r>
              <a:rPr lang="sk-SK" sz="2000" smtClean="0"/>
              <a:t>Z kopca bol vidieť Devín, Devínsku Kobylu a Dunaj a samozrejme rakúske dedinky.</a:t>
            </a:r>
          </a:p>
          <a:p>
            <a:r>
              <a:rPr lang="sk-SK" sz="2000" smtClean="0"/>
              <a:t>Pani sprievodkyňa  nám rozprávala ako na moravských poliach začala aj skončila vláda Habsburgovcov, konala sa tu aj </a:t>
            </a:r>
            <a:r>
              <a:rPr lang="sk-SK" sz="2000" smtClean="0">
                <a:solidFill>
                  <a:srgbClr val="FF0000"/>
                </a:solidFill>
              </a:rPr>
              <a:t>Napoleonova bitka.</a:t>
            </a:r>
          </a:p>
          <a:p>
            <a:endParaRPr lang="en-US" sz="2400" smtClean="0"/>
          </a:p>
        </p:txBody>
      </p:sp>
      <p:sp>
        <p:nvSpPr>
          <p:cNvPr id="15364" name="AutoShape 2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790700"/>
            <a:ext cx="62769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>
              <a:latin typeface="Verdana" pitchFamily="34" charset="0"/>
            </a:endParaRPr>
          </a:p>
        </p:txBody>
      </p:sp>
      <p:sp>
        <p:nvSpPr>
          <p:cNvPr id="15365" name="AutoShape 4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07975" y="-1638300"/>
            <a:ext cx="62769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Zámok Orth a Zámocký ostrov</a:t>
            </a:r>
            <a:endParaRPr lang="en-US" smtClean="0"/>
          </a:p>
        </p:txBody>
      </p:sp>
      <p:pic>
        <p:nvPicPr>
          <p:cNvPr id="16386" name="Picture 2" descr="http://img.mediacentrum.sk/gallery/620_a/141114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22688" y="2924175"/>
            <a:ext cx="52197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sk-SK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Zámocký ostrov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Navštívili sme aj národný park Donauauen, ktorý sa nachádza medzi Bratislavou a Viedňou.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 zámku Orth sa nachádza Zámocký ostrov kde sme sledovali biotopy a </a:t>
            </a:r>
            <a:r>
              <a:rPr lang="sk-SK" dirty="0" smtClean="0">
                <a:solidFill>
                  <a:schemeClr val="bg1"/>
                </a:solidFill>
              </a:rPr>
              <a:t>tiež sa tu nachádzal rybník plný rýb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ako napr. pleskavec </a:t>
            </a:r>
            <a:r>
              <a:rPr lang="sk-S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sk-SK" smtClean="0">
                <a:solidFill>
                  <a:schemeClr val="bg1"/>
                </a:solidFill>
              </a:rPr>
              <a:t>boleň</a:t>
            </a:r>
            <a:r>
              <a:rPr lang="sk-SK" dirty="0" smtClean="0">
                <a:solidFill>
                  <a:schemeClr val="bg1"/>
                </a:solidFill>
              </a:rPr>
              <a:t>,...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Žijú tu aj svište, </a:t>
            </a:r>
            <a:r>
              <a:rPr lang="sk-SK" dirty="0" smtClean="0">
                <a:solidFill>
                  <a:schemeClr val="bg1"/>
                </a:solidFill>
              </a:rPr>
              <a:t>užovky, korytnačky a rôzne druhy </a:t>
            </a: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hmyzu.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Mne sa asi najviac </a:t>
            </a:r>
            <a:r>
              <a:rPr lang="sk-SK" dirty="0" smtClean="0">
                <a:solidFill>
                  <a:schemeClr val="bg1"/>
                </a:solidFill>
              </a:rPr>
              <a:t>páčila podvodná pozorovateľna</a:t>
            </a:r>
            <a:r>
              <a:rPr lang="sk-SK" dirty="0" smtClean="0">
                <a:solidFill>
                  <a:schemeClr val="tx1"/>
                </a:solidFill>
              </a:rPr>
              <a:t>.</a:t>
            </a: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sk-S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files.annatour.sk/system_preview_detail_200006217-39b023aab0-public/Orth_0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4813"/>
            <a:ext cx="4286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Zámok Orth a Zámocký ostrov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smtClean="0"/>
              <a:t>Zámok Orth</a:t>
            </a:r>
          </a:p>
          <a:p>
            <a:r>
              <a:rPr lang="sk-SK" smtClean="0"/>
              <a:t>V zámku sme videli divadelné predstavenie Lužný les kde sme posúvali kulisy, animáciu o histórii Dunaja, leteckú fotografiu národného parku a krátky film o Zámockom ostrove.</a:t>
            </a:r>
          </a:p>
          <a:p>
            <a:r>
              <a:rPr lang="sk-SK" smtClean="0"/>
              <a:t>Podľa mňa bola letecká fotografia najzaujímavejšia.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kittsee.cestovanie.biz/img/hauswirth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549275"/>
            <a:ext cx="47625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Čokoládovňa v Kitsee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Našou treťou a poslednou zastávkou bola čokoládovňa Hauswirth.</a:t>
            </a:r>
          </a:p>
          <a:p>
            <a:r>
              <a:rPr lang="sk-SK" smtClean="0"/>
              <a:t>Ako prvé sme videli krátky film o výrobe čokolády.</a:t>
            </a:r>
          </a:p>
          <a:p>
            <a:r>
              <a:rPr lang="sk-SK" smtClean="0"/>
              <a:t>Navštívili sme aj fabriku v ktorej sme videli pani ktorá 12 hodín stojí a za deň zabalí 24000 čokolád.</a:t>
            </a:r>
          </a:p>
          <a:p>
            <a:r>
              <a:rPr lang="sk-SK" smtClean="0"/>
              <a:t>Mohli sme čokoládu aj ochutnať v obchode vo fabrike. Väčšina si aj niečo kúpila.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80</TotalTime>
  <Words>264</Words>
  <Application>Microsoft Office PowerPoint</Application>
  <PresentationFormat>Prezentácia na obrazovke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Šablóna návrhu</vt:lpstr>
      </vt:variant>
      <vt:variant>
        <vt:i4>2</vt:i4>
      </vt:variant>
      <vt:variant>
        <vt:lpstr>Nadpisy snímok</vt:lpstr>
      </vt:variant>
      <vt:variant>
        <vt:i4>6</vt:i4>
      </vt:variant>
    </vt:vector>
  </HeadingPairs>
  <TitlesOfParts>
    <vt:vector size="12" baseType="lpstr">
      <vt:lpstr>Verdana</vt:lpstr>
      <vt:lpstr>Arial</vt:lpstr>
      <vt:lpstr>Wingdings 2</vt:lpstr>
      <vt:lpstr>Calibri</vt:lpstr>
      <vt:lpstr>Spring</vt:lpstr>
      <vt:lpstr>Spring</vt:lpstr>
      <vt:lpstr>Výlet do Dolného Rakúska</vt:lpstr>
      <vt:lpstr>Lužné lesy</vt:lpstr>
      <vt:lpstr>Keltské oppidum a Moravské polia</vt:lpstr>
      <vt:lpstr>Zámok Orth a Zámocký ostrov</vt:lpstr>
      <vt:lpstr>Zámok Orth a Zámocký ostrov</vt:lpstr>
      <vt:lpstr>Čokoládovňa v Kitsee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Výlet do Dolného Rakúska</dc:title>
  <dc:creator>Yasminne</dc:creator>
  <cp:lastModifiedBy>admin</cp:lastModifiedBy>
  <cp:revision>14</cp:revision>
  <dcterms:created xsi:type="dcterms:W3CDTF">2013-10-25T13:57:12Z</dcterms:created>
  <dcterms:modified xsi:type="dcterms:W3CDTF">2013-11-20T14:11:38Z</dcterms:modified>
</cp:coreProperties>
</file>